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9" r:id="rId4"/>
    <p:sldId id="261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EVMACO\03-VI-Karpacka\strona\materiały\background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0" r:id="rId3"/>
    <p:sldLayoutId id="2147483654" r:id="rId4"/>
    <p:sldLayoutId id="2147483649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2052" name="Picture 4" descr="D:\EVMACO\03-VI-Karpacka\strona\materiały\logo-konf-1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grpSp>
        <p:nvGrpSpPr>
          <p:cNvPr id="4" name="Grupa 6"/>
          <p:cNvGrpSpPr/>
          <p:nvPr/>
        </p:nvGrpSpPr>
        <p:grpSpPr>
          <a:xfrm>
            <a:off x="539552" y="1124744"/>
            <a:ext cx="7978936" cy="1703378"/>
            <a:chOff x="539552" y="692696"/>
            <a:chExt cx="7978936" cy="1703378"/>
          </a:xfrm>
        </p:grpSpPr>
        <p:pic>
          <p:nvPicPr>
            <p:cNvPr id="2050" name="Picture 2" descr="D:\EVMACO\03-VI-Karpacka\strona\materiały\logo-konf-gorki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692696"/>
              <a:ext cx="2216169" cy="1703378"/>
            </a:xfrm>
            <a:prstGeom prst="rect">
              <a:avLst/>
            </a:prstGeom>
            <a:noFill/>
          </p:spPr>
        </p:pic>
        <p:pic>
          <p:nvPicPr>
            <p:cNvPr id="2051" name="Picture 3" descr="D:\EVMACO\03-VI-Karpacka\strona\materiały\logo-konf-VIKKD-bezgorek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776" y="854332"/>
              <a:ext cx="5962712" cy="129024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4" descr="D:\EVMACO\03-VI-Karpacka\strona\materiały\logo-konf-pas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11159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Pokaz na ekranie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>EVMACO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EVMACO</dc:creator>
  <cp:lastModifiedBy>EVMACO</cp:lastModifiedBy>
  <cp:revision>11</cp:revision>
  <dcterms:created xsi:type="dcterms:W3CDTF">2012-01-23T09:44:46Z</dcterms:created>
  <dcterms:modified xsi:type="dcterms:W3CDTF">2012-01-30T12:42:41Z</dcterms:modified>
</cp:coreProperties>
</file>