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8" r:id="rId2"/>
    <p:sldId id="262" r:id="rId3"/>
    <p:sldId id="263" r:id="rId4"/>
    <p:sldId id="261" r:id="rId5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4" d="100"/>
          <a:sy n="94" d="100"/>
        </p:scale>
        <p:origin x="-108" y="-3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3A134-F1C3-464B-BF47-54DC2DE08F52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3A134-F1C3-464B-BF47-54DC2DE08F52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3A134-F1C3-464B-BF47-54DC2DE08F52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927373"/>
            <a:ext cx="8229600" cy="45259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3A134-F1C3-464B-BF47-54DC2DE08F52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3A134-F1C3-464B-BF47-54DC2DE08F52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3A134-F1C3-464B-BF47-54DC2DE08F52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3A134-F1C3-464B-BF47-54DC2DE08F52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3A134-F1C3-464B-BF47-54DC2DE08F52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3A134-F1C3-464B-BF47-54DC2DE08F52}" type="datetimeFigureOut">
              <a:rPr lang="en-US" smtClean="0"/>
              <a:pPr/>
              <a:t>1/30/2012</a:t>
            </a:fld>
            <a:endParaRPr lang="en-US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3A134-F1C3-464B-BF47-54DC2DE08F52}" type="datetimeFigureOut">
              <a:rPr lang="en-US" smtClean="0"/>
              <a:pPr/>
              <a:t>1/30/2012</a:t>
            </a:fld>
            <a:endParaRPr lang="en-US" dirty="0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D:\EVMACO\03-VI-Karpacka\materiały dla wykładowców\tła-prezentacje\VIKKD-black-backgroud.jpg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2" cy="6858000"/>
          </a:xfrm>
          <a:prstGeom prst="rect">
            <a:avLst/>
          </a:prstGeom>
          <a:noFill/>
        </p:spPr>
      </p:pic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C3A134-F1C3-464B-BF47-54DC2DE08F52}" type="datetimeFigureOut">
              <a:rPr lang="en-US" smtClean="0"/>
              <a:pPr/>
              <a:t>1/30/2012</a:t>
            </a:fld>
            <a:endParaRPr lang="en-US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0" lang="en-US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48F39E-9C37-485F-AC97-16BB4BDF9F49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65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D:\EVMACO\03-VI-Karpacka\materiały dla wykładowców\tła-prezentacje\do pobrania\VIKKD-tlo-falowane[trans-30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44592" y="0"/>
            <a:ext cx="2399408" cy="6858000"/>
          </a:xfrm>
          <a:prstGeom prst="rect">
            <a:avLst/>
          </a:prstGeom>
          <a:noFill/>
        </p:spPr>
      </p:pic>
      <p:pic>
        <p:nvPicPr>
          <p:cNvPr id="6146" name="Picture 2" descr="D:\EVMACO\03-VI-Karpacka\materiały dla wykładowców\tła-prezentacje\do pobrania\logo-konf-VIKKD-gorki-bial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3310276"/>
            <a:ext cx="3672408" cy="2927036"/>
          </a:xfrm>
          <a:prstGeom prst="rect">
            <a:avLst/>
          </a:prstGeom>
          <a:noFill/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3140968"/>
            <a:ext cx="7772400" cy="1265932"/>
          </a:xfrm>
        </p:spPr>
        <p:txBody>
          <a:bodyPr/>
          <a:lstStyle/>
          <a:p>
            <a:endParaRPr lang="pl-PL" dirty="0"/>
          </a:p>
        </p:txBody>
      </p:sp>
      <p:pic>
        <p:nvPicPr>
          <p:cNvPr id="6" name="Picture 2" descr="D:\EVMACO\03-VI-Karpacka\materiały dla wykładowców\tła-prezentacje\do pobrania\logo-konf-VIKKD-fale-bial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589240"/>
            <a:ext cx="9144000" cy="10011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3140968"/>
            <a:ext cx="7772400" cy="1265932"/>
          </a:xfrm>
        </p:spPr>
        <p:txBody>
          <a:bodyPr/>
          <a:lstStyle/>
          <a:p>
            <a:endParaRPr lang="pl-PL" dirty="0"/>
          </a:p>
        </p:txBody>
      </p:sp>
      <p:pic>
        <p:nvPicPr>
          <p:cNvPr id="5122" name="Picture 2" descr="D:\EVMACO\03-VI-Karpacka\materiały dla wykładowców\tła-prezentacje\do pobrania\logo-konf-VIKKD-fale-bial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596200"/>
            <a:ext cx="9144000" cy="1001152"/>
          </a:xfrm>
          <a:prstGeom prst="rect">
            <a:avLst/>
          </a:prstGeom>
          <a:noFill/>
        </p:spPr>
      </p:pic>
      <p:pic>
        <p:nvPicPr>
          <p:cNvPr id="5124" name="Picture 4" descr="D:\EVMACO\03-VI-Karpacka\materiały dla wykładowców\tła-prezentacje\do pobrania\logo-konf-VIKKD-bial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340768"/>
            <a:ext cx="8148134" cy="17225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855365"/>
            <a:ext cx="8229600" cy="4525963"/>
          </a:xfrm>
        </p:spPr>
        <p:txBody>
          <a:bodyPr/>
          <a:lstStyle/>
          <a:p>
            <a:endParaRPr lang="pl-PL" dirty="0"/>
          </a:p>
        </p:txBody>
      </p:sp>
      <p:pic>
        <p:nvPicPr>
          <p:cNvPr id="2050" name="Picture 2" descr="D:\EVMACO\03-VI-Karpacka\materiały dla wykładowców\tła-prezentacje\do pobrania\logo-konf-VIKKD-fale-bial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59697"/>
            <a:ext cx="9144000" cy="10011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4098" name="Picture 2" descr="D:\EVMACO\03-VI-Karpacka\materiały dla wykładowców\tła-prezentacje\do pobrania\logo-konf-VIKKD-fale-biale-[trans-30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856848"/>
            <a:ext cx="9144000" cy="10011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Wierzchołek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156</TotalTime>
  <Words>0</Words>
  <Application>Microsoft Office PowerPoint</Application>
  <PresentationFormat>Pokaz na ekranie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4</vt:i4>
      </vt:variant>
    </vt:vector>
  </HeadingPairs>
  <TitlesOfParts>
    <vt:vector size="5" baseType="lpstr">
      <vt:lpstr>Motyw pakietu Office</vt:lpstr>
      <vt:lpstr>Slajd 1</vt:lpstr>
      <vt:lpstr>Slajd 2</vt:lpstr>
      <vt:lpstr>Slajd 3</vt:lpstr>
      <vt:lpstr>Slajd 4</vt:lpstr>
    </vt:vector>
  </TitlesOfParts>
  <Company>EVMACO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EVMACO</dc:creator>
  <cp:lastModifiedBy>EVMACO</cp:lastModifiedBy>
  <cp:revision>15</cp:revision>
  <dcterms:created xsi:type="dcterms:W3CDTF">2012-01-23T09:44:46Z</dcterms:created>
  <dcterms:modified xsi:type="dcterms:W3CDTF">2012-01-30T14:02:39Z</dcterms:modified>
</cp:coreProperties>
</file>